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63" r:id="rId3"/>
    <p:sldId id="265" r:id="rId4"/>
    <p:sldId id="266" r:id="rId5"/>
    <p:sldId id="267" r:id="rId6"/>
    <p:sldId id="259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6B2727-383E-4AFD-A774-7946D6BBFEC6}" type="doc">
      <dgm:prSet loTypeId="urn:microsoft.com/office/officeart/2005/8/layout/orgChart1" loCatId="hierarchy" qsTypeId="urn:microsoft.com/office/officeart/2005/8/quickstyle/simple2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F02EDC7C-21DB-476A-A88E-B65CB781845D}">
      <dgm:prSet phldrT="[Text]" custT="1"/>
      <dgm:spPr/>
      <dgm:t>
        <a:bodyPr/>
        <a:lstStyle/>
        <a:p>
          <a:r>
            <a:rPr lang="en-US" sz="2800" dirty="0"/>
            <a:t>PHYSICAL  ENVIRONMENT</a:t>
          </a:r>
        </a:p>
      </dgm:t>
    </dgm:pt>
    <dgm:pt modelId="{D3210F7A-4F19-4ABF-B90F-AC7AFBA2F75A}" type="parTrans" cxnId="{2B1ACC30-84A0-4AFC-B294-B0F4CAB644B8}">
      <dgm:prSet/>
      <dgm:spPr/>
      <dgm:t>
        <a:bodyPr/>
        <a:lstStyle/>
        <a:p>
          <a:endParaRPr lang="en-US"/>
        </a:p>
      </dgm:t>
    </dgm:pt>
    <dgm:pt modelId="{693C42FC-38CC-47A5-B3A8-162C4EF1D007}" type="sibTrans" cxnId="{2B1ACC30-84A0-4AFC-B294-B0F4CAB644B8}">
      <dgm:prSet/>
      <dgm:spPr/>
      <dgm:t>
        <a:bodyPr/>
        <a:lstStyle/>
        <a:p>
          <a:endParaRPr lang="en-US"/>
        </a:p>
      </dgm:t>
    </dgm:pt>
    <dgm:pt modelId="{A389494D-EE01-4676-8C70-E610921741AC}">
      <dgm:prSet phldrT="[Text]" custT="1"/>
      <dgm:spPr/>
      <dgm:t>
        <a:bodyPr/>
        <a:lstStyle/>
        <a:p>
          <a:r>
            <a:rPr lang="en-US" sz="1800" b="1" dirty="0"/>
            <a:t>LITHOSPHERE</a:t>
          </a:r>
        </a:p>
        <a:p>
          <a:r>
            <a:rPr lang="en-US" sz="1800" b="0" dirty="0"/>
            <a:t>The word  Lithosphere is Derived From a Greek Word </a:t>
          </a:r>
          <a:r>
            <a:rPr lang="en-US" sz="1800" b="0" dirty="0" err="1"/>
            <a:t>Lithos</a:t>
          </a:r>
          <a:r>
            <a:rPr lang="en-US" sz="1800" b="0" dirty="0"/>
            <a:t>, Which Mean </a:t>
          </a:r>
        </a:p>
        <a:p>
          <a:r>
            <a:rPr lang="en-US" sz="1800" b="1" dirty="0"/>
            <a:t>‘Stone Or Rock’</a:t>
          </a:r>
        </a:p>
      </dgm:t>
    </dgm:pt>
    <dgm:pt modelId="{66CF99A7-FB28-4971-85E3-B75BEA3CF6AB}" type="parTrans" cxnId="{7F8FCDF9-FAB6-468F-B87A-0D1032550C0C}">
      <dgm:prSet/>
      <dgm:spPr/>
      <dgm:t>
        <a:bodyPr/>
        <a:lstStyle/>
        <a:p>
          <a:endParaRPr lang="en-US"/>
        </a:p>
      </dgm:t>
    </dgm:pt>
    <dgm:pt modelId="{F4DA07CB-F5CF-4745-9E99-5C8486DE9894}" type="sibTrans" cxnId="{7F8FCDF9-FAB6-468F-B87A-0D1032550C0C}">
      <dgm:prSet/>
      <dgm:spPr/>
      <dgm:t>
        <a:bodyPr/>
        <a:lstStyle/>
        <a:p>
          <a:endParaRPr lang="en-US"/>
        </a:p>
      </dgm:t>
    </dgm:pt>
    <dgm:pt modelId="{8D2B11FC-2D03-40CF-9314-31FC82C72AD1}">
      <dgm:prSet phldrT="[Text]" custT="1"/>
      <dgm:spPr/>
      <dgm:t>
        <a:bodyPr/>
        <a:lstStyle/>
        <a:p>
          <a:r>
            <a:rPr lang="en-US" sz="1800" b="1" dirty="0"/>
            <a:t>ATMOSPHERE</a:t>
          </a:r>
        </a:p>
        <a:p>
          <a:r>
            <a:rPr lang="en-US" sz="1800" b="0" dirty="0"/>
            <a:t>The word  Atmosphere is Derived From a Greek Word </a:t>
          </a:r>
          <a:r>
            <a:rPr lang="en-US" sz="1800" b="0" dirty="0" err="1"/>
            <a:t>Atmos</a:t>
          </a:r>
          <a:r>
            <a:rPr lang="en-US" sz="1800" b="0" dirty="0"/>
            <a:t>, Which Mean ‘Vapour</a:t>
          </a:r>
          <a:r>
            <a:rPr lang="en-US" sz="1200" b="0" dirty="0"/>
            <a:t>’.</a:t>
          </a:r>
        </a:p>
      </dgm:t>
    </dgm:pt>
    <dgm:pt modelId="{EAED611B-F79F-4D19-97C2-FFCC8B7615D5}" type="parTrans" cxnId="{B4FE027C-C1D2-459E-869B-C273A1B51AFC}">
      <dgm:prSet/>
      <dgm:spPr/>
      <dgm:t>
        <a:bodyPr/>
        <a:lstStyle/>
        <a:p>
          <a:endParaRPr lang="en-US"/>
        </a:p>
      </dgm:t>
    </dgm:pt>
    <dgm:pt modelId="{56887400-5FCA-43C0-9DFC-182AD2F1C5AC}" type="sibTrans" cxnId="{B4FE027C-C1D2-459E-869B-C273A1B51AFC}">
      <dgm:prSet/>
      <dgm:spPr/>
      <dgm:t>
        <a:bodyPr/>
        <a:lstStyle/>
        <a:p>
          <a:endParaRPr lang="en-US"/>
        </a:p>
      </dgm:t>
    </dgm:pt>
    <dgm:pt modelId="{EAAA9385-B203-457B-A1F8-2FC14343E5B6}">
      <dgm:prSet phldrT="[Text]"/>
      <dgm:spPr/>
      <dgm:t>
        <a:bodyPr/>
        <a:lstStyle/>
        <a:p>
          <a:r>
            <a:rPr lang="en-US" b="1" dirty="0"/>
            <a:t>HYDROSPHERE</a:t>
          </a:r>
        </a:p>
        <a:p>
          <a:r>
            <a:rPr lang="en-US" b="0" dirty="0"/>
            <a:t>The word hydrosphere is Derived From a Greek Word </a:t>
          </a:r>
          <a:r>
            <a:rPr lang="en-US" b="0" dirty="0" err="1"/>
            <a:t>hydo</a:t>
          </a:r>
          <a:r>
            <a:rPr lang="en-US" b="0" dirty="0"/>
            <a:t>, Which Mean ‘water’.</a:t>
          </a:r>
        </a:p>
      </dgm:t>
    </dgm:pt>
    <dgm:pt modelId="{46B87D2C-EF91-49A0-8742-3E2108C964C9}" type="parTrans" cxnId="{589CB1A1-2991-4ABA-825C-63C53D126119}">
      <dgm:prSet/>
      <dgm:spPr/>
      <dgm:t>
        <a:bodyPr/>
        <a:lstStyle/>
        <a:p>
          <a:endParaRPr lang="en-US"/>
        </a:p>
      </dgm:t>
    </dgm:pt>
    <dgm:pt modelId="{47039FA7-6068-45BF-8DBF-367C07015411}" type="sibTrans" cxnId="{589CB1A1-2991-4ABA-825C-63C53D126119}">
      <dgm:prSet/>
      <dgm:spPr/>
      <dgm:t>
        <a:bodyPr/>
        <a:lstStyle/>
        <a:p>
          <a:endParaRPr lang="en-US"/>
        </a:p>
      </dgm:t>
    </dgm:pt>
    <dgm:pt modelId="{1E5A9059-C20F-4A16-8FE6-FC8B478BF7C2}" type="pres">
      <dgm:prSet presAssocID="{456B2727-383E-4AFD-A774-7946D6BBFEC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B7017999-12CD-4B96-BF78-EA7E89C095D0}" type="pres">
      <dgm:prSet presAssocID="{F02EDC7C-21DB-476A-A88E-B65CB781845D}" presName="hierRoot1" presStyleCnt="0">
        <dgm:presLayoutVars>
          <dgm:hierBranch val="init"/>
        </dgm:presLayoutVars>
      </dgm:prSet>
      <dgm:spPr/>
    </dgm:pt>
    <dgm:pt modelId="{FD69988E-64CC-4C14-8FF2-6D04F9FB3BC3}" type="pres">
      <dgm:prSet presAssocID="{F02EDC7C-21DB-476A-A88E-B65CB781845D}" presName="rootComposite1" presStyleCnt="0"/>
      <dgm:spPr/>
    </dgm:pt>
    <dgm:pt modelId="{2FD58321-596A-4F1A-957C-BFC381010095}" type="pres">
      <dgm:prSet presAssocID="{F02EDC7C-21DB-476A-A88E-B65CB781845D}" presName="rootText1" presStyleLbl="node0" presStyleIdx="0" presStyleCnt="1" custScaleX="288494" custLinFactNeighborY="-98485">
        <dgm:presLayoutVars>
          <dgm:chPref val="3"/>
        </dgm:presLayoutVars>
      </dgm:prSet>
      <dgm:spPr/>
    </dgm:pt>
    <dgm:pt modelId="{659F196B-6AAD-4A42-9332-6236CB826DAB}" type="pres">
      <dgm:prSet presAssocID="{F02EDC7C-21DB-476A-A88E-B65CB781845D}" presName="rootConnector1" presStyleLbl="node1" presStyleIdx="0" presStyleCnt="0"/>
      <dgm:spPr/>
    </dgm:pt>
    <dgm:pt modelId="{9CB56032-FCEA-438A-A8FF-0B623BE76DAD}" type="pres">
      <dgm:prSet presAssocID="{F02EDC7C-21DB-476A-A88E-B65CB781845D}" presName="hierChild2" presStyleCnt="0"/>
      <dgm:spPr/>
    </dgm:pt>
    <dgm:pt modelId="{C270A965-CB9C-4F70-999E-6CEF8C2D5208}" type="pres">
      <dgm:prSet presAssocID="{66CF99A7-FB28-4971-85E3-B75BEA3CF6AB}" presName="Name37" presStyleLbl="parChTrans1D2" presStyleIdx="0" presStyleCnt="3"/>
      <dgm:spPr/>
    </dgm:pt>
    <dgm:pt modelId="{27B6ABA5-18F2-409E-80E9-B7183738FCDF}" type="pres">
      <dgm:prSet presAssocID="{A389494D-EE01-4676-8C70-E610921741AC}" presName="hierRoot2" presStyleCnt="0">
        <dgm:presLayoutVars>
          <dgm:hierBranch val="init"/>
        </dgm:presLayoutVars>
      </dgm:prSet>
      <dgm:spPr/>
    </dgm:pt>
    <dgm:pt modelId="{858AB057-95F8-4F14-B353-78CF60653A0B}" type="pres">
      <dgm:prSet presAssocID="{A389494D-EE01-4676-8C70-E610921741AC}" presName="rootComposite" presStyleCnt="0"/>
      <dgm:spPr/>
    </dgm:pt>
    <dgm:pt modelId="{F74803A6-F1FD-4961-9120-59AAE3AF2A56}" type="pres">
      <dgm:prSet presAssocID="{A389494D-EE01-4676-8C70-E610921741AC}" presName="rootText" presStyleLbl="node2" presStyleIdx="0" presStyleCnt="3" custScaleX="128584" custScaleY="142184" custLinFactNeighborX="-3779" custLinFactNeighborY="-84153">
        <dgm:presLayoutVars>
          <dgm:chPref val="3"/>
        </dgm:presLayoutVars>
      </dgm:prSet>
      <dgm:spPr/>
    </dgm:pt>
    <dgm:pt modelId="{7B6CA79B-904C-48A7-AA47-CBCCBCEF106C}" type="pres">
      <dgm:prSet presAssocID="{A389494D-EE01-4676-8C70-E610921741AC}" presName="rootConnector" presStyleLbl="node2" presStyleIdx="0" presStyleCnt="3"/>
      <dgm:spPr/>
    </dgm:pt>
    <dgm:pt modelId="{2B41755C-DD62-45B1-97FF-E989C5C651BE}" type="pres">
      <dgm:prSet presAssocID="{A389494D-EE01-4676-8C70-E610921741AC}" presName="hierChild4" presStyleCnt="0"/>
      <dgm:spPr/>
    </dgm:pt>
    <dgm:pt modelId="{6E4625D2-3E7A-46D8-83B3-D451E039AA61}" type="pres">
      <dgm:prSet presAssocID="{A389494D-EE01-4676-8C70-E610921741AC}" presName="hierChild5" presStyleCnt="0"/>
      <dgm:spPr/>
    </dgm:pt>
    <dgm:pt modelId="{C3B355E4-B23F-443B-BEA3-2B1F5B72DF7C}" type="pres">
      <dgm:prSet presAssocID="{EAED611B-F79F-4D19-97C2-FFCC8B7615D5}" presName="Name37" presStyleLbl="parChTrans1D2" presStyleIdx="1" presStyleCnt="3"/>
      <dgm:spPr/>
    </dgm:pt>
    <dgm:pt modelId="{FBED85C3-6905-4E89-A4F8-E531352A0025}" type="pres">
      <dgm:prSet presAssocID="{8D2B11FC-2D03-40CF-9314-31FC82C72AD1}" presName="hierRoot2" presStyleCnt="0">
        <dgm:presLayoutVars>
          <dgm:hierBranch val="init"/>
        </dgm:presLayoutVars>
      </dgm:prSet>
      <dgm:spPr/>
    </dgm:pt>
    <dgm:pt modelId="{4CF20214-8EFA-4390-99D9-7482808C14DB}" type="pres">
      <dgm:prSet presAssocID="{8D2B11FC-2D03-40CF-9314-31FC82C72AD1}" presName="rootComposite" presStyleCnt="0"/>
      <dgm:spPr/>
    </dgm:pt>
    <dgm:pt modelId="{84A428F6-001A-441E-93AB-D7056E1C349E}" type="pres">
      <dgm:prSet presAssocID="{8D2B11FC-2D03-40CF-9314-31FC82C72AD1}" presName="rootText" presStyleLbl="node2" presStyleIdx="1" presStyleCnt="3" custScaleX="123061" custScaleY="119154" custLinFactNeighborX="-2286" custLinFactNeighborY="-39279">
        <dgm:presLayoutVars>
          <dgm:chPref val="3"/>
        </dgm:presLayoutVars>
      </dgm:prSet>
      <dgm:spPr/>
    </dgm:pt>
    <dgm:pt modelId="{1D628FCA-3A0E-44DC-BF3D-8A00C9EEDC30}" type="pres">
      <dgm:prSet presAssocID="{8D2B11FC-2D03-40CF-9314-31FC82C72AD1}" presName="rootConnector" presStyleLbl="node2" presStyleIdx="1" presStyleCnt="3"/>
      <dgm:spPr/>
    </dgm:pt>
    <dgm:pt modelId="{B94896B0-C3E5-4842-9C57-1E5C6F5FE1BB}" type="pres">
      <dgm:prSet presAssocID="{8D2B11FC-2D03-40CF-9314-31FC82C72AD1}" presName="hierChild4" presStyleCnt="0"/>
      <dgm:spPr/>
    </dgm:pt>
    <dgm:pt modelId="{99B3370F-05EC-4483-851D-16F37725CE97}" type="pres">
      <dgm:prSet presAssocID="{8D2B11FC-2D03-40CF-9314-31FC82C72AD1}" presName="hierChild5" presStyleCnt="0"/>
      <dgm:spPr/>
    </dgm:pt>
    <dgm:pt modelId="{B96022F1-C80C-4901-B259-D8060E07A212}" type="pres">
      <dgm:prSet presAssocID="{46B87D2C-EF91-49A0-8742-3E2108C964C9}" presName="Name37" presStyleLbl="parChTrans1D2" presStyleIdx="2" presStyleCnt="3"/>
      <dgm:spPr/>
    </dgm:pt>
    <dgm:pt modelId="{8A55031C-86F9-48B9-AE51-5F4C8CDD722C}" type="pres">
      <dgm:prSet presAssocID="{EAAA9385-B203-457B-A1F8-2FC14343E5B6}" presName="hierRoot2" presStyleCnt="0">
        <dgm:presLayoutVars>
          <dgm:hierBranch val="init"/>
        </dgm:presLayoutVars>
      </dgm:prSet>
      <dgm:spPr/>
    </dgm:pt>
    <dgm:pt modelId="{AB3F21E5-336B-4D0F-AA30-32E216A1AC09}" type="pres">
      <dgm:prSet presAssocID="{EAAA9385-B203-457B-A1F8-2FC14343E5B6}" presName="rootComposite" presStyleCnt="0"/>
      <dgm:spPr/>
    </dgm:pt>
    <dgm:pt modelId="{2863FA4D-64C3-419F-95AF-93B81A3C4655}" type="pres">
      <dgm:prSet presAssocID="{EAAA9385-B203-457B-A1F8-2FC14343E5B6}" presName="rootText" presStyleLbl="node2" presStyleIdx="2" presStyleCnt="3" custScaleX="111589" custScaleY="134603" custLinFactNeighborX="-1569" custLinFactNeighborY="35769">
        <dgm:presLayoutVars>
          <dgm:chPref val="3"/>
        </dgm:presLayoutVars>
      </dgm:prSet>
      <dgm:spPr/>
    </dgm:pt>
    <dgm:pt modelId="{270B946E-93C0-4E45-A1E1-4AC03295C61A}" type="pres">
      <dgm:prSet presAssocID="{EAAA9385-B203-457B-A1F8-2FC14343E5B6}" presName="rootConnector" presStyleLbl="node2" presStyleIdx="2" presStyleCnt="3"/>
      <dgm:spPr/>
    </dgm:pt>
    <dgm:pt modelId="{6363A05C-7185-4553-A839-75D1B424D560}" type="pres">
      <dgm:prSet presAssocID="{EAAA9385-B203-457B-A1F8-2FC14343E5B6}" presName="hierChild4" presStyleCnt="0"/>
      <dgm:spPr/>
    </dgm:pt>
    <dgm:pt modelId="{7D4D7605-E9DB-4CA8-814D-12B5B32A706D}" type="pres">
      <dgm:prSet presAssocID="{EAAA9385-B203-457B-A1F8-2FC14343E5B6}" presName="hierChild5" presStyleCnt="0"/>
      <dgm:spPr/>
    </dgm:pt>
    <dgm:pt modelId="{B30E2D5A-FE7B-4F22-B95D-C5E71FB33127}" type="pres">
      <dgm:prSet presAssocID="{F02EDC7C-21DB-476A-A88E-B65CB781845D}" presName="hierChild3" presStyleCnt="0"/>
      <dgm:spPr/>
    </dgm:pt>
  </dgm:ptLst>
  <dgm:cxnLst>
    <dgm:cxn modelId="{D72E0F15-6F2D-4D5B-B312-1E04323D540E}" type="presOf" srcId="{46B87D2C-EF91-49A0-8742-3E2108C964C9}" destId="{B96022F1-C80C-4901-B259-D8060E07A212}" srcOrd="0" destOrd="0" presId="urn:microsoft.com/office/officeart/2005/8/layout/orgChart1"/>
    <dgm:cxn modelId="{8534C92D-6828-44BB-B997-E639B651A86A}" type="presOf" srcId="{66CF99A7-FB28-4971-85E3-B75BEA3CF6AB}" destId="{C270A965-CB9C-4F70-999E-6CEF8C2D5208}" srcOrd="0" destOrd="0" presId="urn:microsoft.com/office/officeart/2005/8/layout/orgChart1"/>
    <dgm:cxn modelId="{2B1ACC30-84A0-4AFC-B294-B0F4CAB644B8}" srcId="{456B2727-383E-4AFD-A774-7946D6BBFEC6}" destId="{F02EDC7C-21DB-476A-A88E-B65CB781845D}" srcOrd="0" destOrd="0" parTransId="{D3210F7A-4F19-4ABF-B90F-AC7AFBA2F75A}" sibTransId="{693C42FC-38CC-47A5-B3A8-162C4EF1D007}"/>
    <dgm:cxn modelId="{B4B8D933-4A30-48BF-A3F7-C31F732F3B23}" type="presOf" srcId="{EAED611B-F79F-4D19-97C2-FFCC8B7615D5}" destId="{C3B355E4-B23F-443B-BEA3-2B1F5B72DF7C}" srcOrd="0" destOrd="0" presId="urn:microsoft.com/office/officeart/2005/8/layout/orgChart1"/>
    <dgm:cxn modelId="{C3198336-29F0-4D56-BAD7-1F823D1364C9}" type="presOf" srcId="{A389494D-EE01-4676-8C70-E610921741AC}" destId="{7B6CA79B-904C-48A7-AA47-CBCCBCEF106C}" srcOrd="1" destOrd="0" presId="urn:microsoft.com/office/officeart/2005/8/layout/orgChart1"/>
    <dgm:cxn modelId="{FB5AB049-63E8-4C7C-8AB9-B97A8D38A764}" type="presOf" srcId="{8D2B11FC-2D03-40CF-9314-31FC82C72AD1}" destId="{1D628FCA-3A0E-44DC-BF3D-8A00C9EEDC30}" srcOrd="1" destOrd="0" presId="urn:microsoft.com/office/officeart/2005/8/layout/orgChart1"/>
    <dgm:cxn modelId="{F3D6764A-F523-4AB6-A272-D2B55C06B8FA}" type="presOf" srcId="{F02EDC7C-21DB-476A-A88E-B65CB781845D}" destId="{2FD58321-596A-4F1A-957C-BFC381010095}" srcOrd="0" destOrd="0" presId="urn:microsoft.com/office/officeart/2005/8/layout/orgChart1"/>
    <dgm:cxn modelId="{8E84E26C-BAC4-4121-B309-447580C27A87}" type="presOf" srcId="{EAAA9385-B203-457B-A1F8-2FC14343E5B6}" destId="{270B946E-93C0-4E45-A1E1-4AC03295C61A}" srcOrd="1" destOrd="0" presId="urn:microsoft.com/office/officeart/2005/8/layout/orgChart1"/>
    <dgm:cxn modelId="{22874A7A-F388-4C2E-89B7-5B0FFE5CF3A8}" type="presOf" srcId="{8D2B11FC-2D03-40CF-9314-31FC82C72AD1}" destId="{84A428F6-001A-441E-93AB-D7056E1C349E}" srcOrd="0" destOrd="0" presId="urn:microsoft.com/office/officeart/2005/8/layout/orgChart1"/>
    <dgm:cxn modelId="{B4FE027C-C1D2-459E-869B-C273A1B51AFC}" srcId="{F02EDC7C-21DB-476A-A88E-B65CB781845D}" destId="{8D2B11FC-2D03-40CF-9314-31FC82C72AD1}" srcOrd="1" destOrd="0" parTransId="{EAED611B-F79F-4D19-97C2-FFCC8B7615D5}" sibTransId="{56887400-5FCA-43C0-9DFC-182AD2F1C5AC}"/>
    <dgm:cxn modelId="{2A5DA080-E4F8-4450-B0B6-6F20A057D65D}" type="presOf" srcId="{456B2727-383E-4AFD-A774-7946D6BBFEC6}" destId="{1E5A9059-C20F-4A16-8FE6-FC8B478BF7C2}" srcOrd="0" destOrd="0" presId="urn:microsoft.com/office/officeart/2005/8/layout/orgChart1"/>
    <dgm:cxn modelId="{0D6C4683-3740-4A8A-B4F8-2E851D43D755}" type="presOf" srcId="{F02EDC7C-21DB-476A-A88E-B65CB781845D}" destId="{659F196B-6AAD-4A42-9332-6236CB826DAB}" srcOrd="1" destOrd="0" presId="urn:microsoft.com/office/officeart/2005/8/layout/orgChart1"/>
    <dgm:cxn modelId="{589CB1A1-2991-4ABA-825C-63C53D126119}" srcId="{F02EDC7C-21DB-476A-A88E-B65CB781845D}" destId="{EAAA9385-B203-457B-A1F8-2FC14343E5B6}" srcOrd="2" destOrd="0" parTransId="{46B87D2C-EF91-49A0-8742-3E2108C964C9}" sibTransId="{47039FA7-6068-45BF-8DBF-367C07015411}"/>
    <dgm:cxn modelId="{DA7CC2BC-30D0-4008-AE7C-1BD7F61A5135}" type="presOf" srcId="{EAAA9385-B203-457B-A1F8-2FC14343E5B6}" destId="{2863FA4D-64C3-419F-95AF-93B81A3C4655}" srcOrd="0" destOrd="0" presId="urn:microsoft.com/office/officeart/2005/8/layout/orgChart1"/>
    <dgm:cxn modelId="{8A203BED-1BB0-490D-85FF-2391193019A6}" type="presOf" srcId="{A389494D-EE01-4676-8C70-E610921741AC}" destId="{F74803A6-F1FD-4961-9120-59AAE3AF2A56}" srcOrd="0" destOrd="0" presId="urn:microsoft.com/office/officeart/2005/8/layout/orgChart1"/>
    <dgm:cxn modelId="{7F8FCDF9-FAB6-468F-B87A-0D1032550C0C}" srcId="{F02EDC7C-21DB-476A-A88E-B65CB781845D}" destId="{A389494D-EE01-4676-8C70-E610921741AC}" srcOrd="0" destOrd="0" parTransId="{66CF99A7-FB28-4971-85E3-B75BEA3CF6AB}" sibTransId="{F4DA07CB-F5CF-4745-9E99-5C8486DE9894}"/>
    <dgm:cxn modelId="{3DA32319-62DD-49B3-8C43-2F15C5763914}" type="presParOf" srcId="{1E5A9059-C20F-4A16-8FE6-FC8B478BF7C2}" destId="{B7017999-12CD-4B96-BF78-EA7E89C095D0}" srcOrd="0" destOrd="0" presId="urn:microsoft.com/office/officeart/2005/8/layout/orgChart1"/>
    <dgm:cxn modelId="{F3A57152-4172-47DC-B315-33EA962CD133}" type="presParOf" srcId="{B7017999-12CD-4B96-BF78-EA7E89C095D0}" destId="{FD69988E-64CC-4C14-8FF2-6D04F9FB3BC3}" srcOrd="0" destOrd="0" presId="urn:microsoft.com/office/officeart/2005/8/layout/orgChart1"/>
    <dgm:cxn modelId="{10C7420F-0C0A-44EE-899C-9D5DDD6ABD24}" type="presParOf" srcId="{FD69988E-64CC-4C14-8FF2-6D04F9FB3BC3}" destId="{2FD58321-596A-4F1A-957C-BFC381010095}" srcOrd="0" destOrd="0" presId="urn:microsoft.com/office/officeart/2005/8/layout/orgChart1"/>
    <dgm:cxn modelId="{94E3DB55-DA8F-475B-869F-ADA0367E7F8D}" type="presParOf" srcId="{FD69988E-64CC-4C14-8FF2-6D04F9FB3BC3}" destId="{659F196B-6AAD-4A42-9332-6236CB826DAB}" srcOrd="1" destOrd="0" presId="urn:microsoft.com/office/officeart/2005/8/layout/orgChart1"/>
    <dgm:cxn modelId="{DF098C97-10B9-4672-AEA1-0058473F010B}" type="presParOf" srcId="{B7017999-12CD-4B96-BF78-EA7E89C095D0}" destId="{9CB56032-FCEA-438A-A8FF-0B623BE76DAD}" srcOrd="1" destOrd="0" presId="urn:microsoft.com/office/officeart/2005/8/layout/orgChart1"/>
    <dgm:cxn modelId="{71A91F6E-8E64-4343-8CBB-A639CB1DF653}" type="presParOf" srcId="{9CB56032-FCEA-438A-A8FF-0B623BE76DAD}" destId="{C270A965-CB9C-4F70-999E-6CEF8C2D5208}" srcOrd="0" destOrd="0" presId="urn:microsoft.com/office/officeart/2005/8/layout/orgChart1"/>
    <dgm:cxn modelId="{585822FC-FA81-4154-AA36-139008EA66BC}" type="presParOf" srcId="{9CB56032-FCEA-438A-A8FF-0B623BE76DAD}" destId="{27B6ABA5-18F2-409E-80E9-B7183738FCDF}" srcOrd="1" destOrd="0" presId="urn:microsoft.com/office/officeart/2005/8/layout/orgChart1"/>
    <dgm:cxn modelId="{80531248-61E7-4536-B586-48E8C0087A6A}" type="presParOf" srcId="{27B6ABA5-18F2-409E-80E9-B7183738FCDF}" destId="{858AB057-95F8-4F14-B353-78CF60653A0B}" srcOrd="0" destOrd="0" presId="urn:microsoft.com/office/officeart/2005/8/layout/orgChart1"/>
    <dgm:cxn modelId="{2CDE80EE-E548-495D-860E-BC7E63D30A51}" type="presParOf" srcId="{858AB057-95F8-4F14-B353-78CF60653A0B}" destId="{F74803A6-F1FD-4961-9120-59AAE3AF2A56}" srcOrd="0" destOrd="0" presId="urn:microsoft.com/office/officeart/2005/8/layout/orgChart1"/>
    <dgm:cxn modelId="{1A91427F-6562-4117-97FD-EDA3CC9CF0F8}" type="presParOf" srcId="{858AB057-95F8-4F14-B353-78CF60653A0B}" destId="{7B6CA79B-904C-48A7-AA47-CBCCBCEF106C}" srcOrd="1" destOrd="0" presId="urn:microsoft.com/office/officeart/2005/8/layout/orgChart1"/>
    <dgm:cxn modelId="{7C8386D3-E093-40D4-92BC-B8395352BCC3}" type="presParOf" srcId="{27B6ABA5-18F2-409E-80E9-B7183738FCDF}" destId="{2B41755C-DD62-45B1-97FF-E989C5C651BE}" srcOrd="1" destOrd="0" presId="urn:microsoft.com/office/officeart/2005/8/layout/orgChart1"/>
    <dgm:cxn modelId="{39CA7422-92E6-4547-A88F-871737137947}" type="presParOf" srcId="{27B6ABA5-18F2-409E-80E9-B7183738FCDF}" destId="{6E4625D2-3E7A-46D8-83B3-D451E039AA61}" srcOrd="2" destOrd="0" presId="urn:microsoft.com/office/officeart/2005/8/layout/orgChart1"/>
    <dgm:cxn modelId="{1282B9E9-980E-4C22-BB2D-640577FD207E}" type="presParOf" srcId="{9CB56032-FCEA-438A-A8FF-0B623BE76DAD}" destId="{C3B355E4-B23F-443B-BEA3-2B1F5B72DF7C}" srcOrd="2" destOrd="0" presId="urn:microsoft.com/office/officeart/2005/8/layout/orgChart1"/>
    <dgm:cxn modelId="{CB7DF97A-C482-419C-A287-BFD86E9F424F}" type="presParOf" srcId="{9CB56032-FCEA-438A-A8FF-0B623BE76DAD}" destId="{FBED85C3-6905-4E89-A4F8-E531352A0025}" srcOrd="3" destOrd="0" presId="urn:microsoft.com/office/officeart/2005/8/layout/orgChart1"/>
    <dgm:cxn modelId="{A2CE058D-C10A-4601-9C23-C418B85BF304}" type="presParOf" srcId="{FBED85C3-6905-4E89-A4F8-E531352A0025}" destId="{4CF20214-8EFA-4390-99D9-7482808C14DB}" srcOrd="0" destOrd="0" presId="urn:microsoft.com/office/officeart/2005/8/layout/orgChart1"/>
    <dgm:cxn modelId="{8676133D-D4E2-4E75-A5B8-1CDFC0E96026}" type="presParOf" srcId="{4CF20214-8EFA-4390-99D9-7482808C14DB}" destId="{84A428F6-001A-441E-93AB-D7056E1C349E}" srcOrd="0" destOrd="0" presId="urn:microsoft.com/office/officeart/2005/8/layout/orgChart1"/>
    <dgm:cxn modelId="{597C28A4-5DBE-416B-94DF-69814A10F66E}" type="presParOf" srcId="{4CF20214-8EFA-4390-99D9-7482808C14DB}" destId="{1D628FCA-3A0E-44DC-BF3D-8A00C9EEDC30}" srcOrd="1" destOrd="0" presId="urn:microsoft.com/office/officeart/2005/8/layout/orgChart1"/>
    <dgm:cxn modelId="{CDAFBF39-4008-4864-9EDB-A7B3101A0697}" type="presParOf" srcId="{FBED85C3-6905-4E89-A4F8-E531352A0025}" destId="{B94896B0-C3E5-4842-9C57-1E5C6F5FE1BB}" srcOrd="1" destOrd="0" presId="urn:microsoft.com/office/officeart/2005/8/layout/orgChart1"/>
    <dgm:cxn modelId="{C9E5FE27-1311-46B7-972C-BBAC99D31D2F}" type="presParOf" srcId="{FBED85C3-6905-4E89-A4F8-E531352A0025}" destId="{99B3370F-05EC-4483-851D-16F37725CE97}" srcOrd="2" destOrd="0" presId="urn:microsoft.com/office/officeart/2005/8/layout/orgChart1"/>
    <dgm:cxn modelId="{D19C577A-B08C-4B50-B4D4-43C093C30840}" type="presParOf" srcId="{9CB56032-FCEA-438A-A8FF-0B623BE76DAD}" destId="{B96022F1-C80C-4901-B259-D8060E07A212}" srcOrd="4" destOrd="0" presId="urn:microsoft.com/office/officeart/2005/8/layout/orgChart1"/>
    <dgm:cxn modelId="{CBE7DF77-50BA-4E86-8799-7750EF6458BF}" type="presParOf" srcId="{9CB56032-FCEA-438A-A8FF-0B623BE76DAD}" destId="{8A55031C-86F9-48B9-AE51-5F4C8CDD722C}" srcOrd="5" destOrd="0" presId="urn:microsoft.com/office/officeart/2005/8/layout/orgChart1"/>
    <dgm:cxn modelId="{FEEEF6A0-F54F-408E-901B-E6D4A292684B}" type="presParOf" srcId="{8A55031C-86F9-48B9-AE51-5F4C8CDD722C}" destId="{AB3F21E5-336B-4D0F-AA30-32E216A1AC09}" srcOrd="0" destOrd="0" presId="urn:microsoft.com/office/officeart/2005/8/layout/orgChart1"/>
    <dgm:cxn modelId="{1BC2F56B-6794-493F-9225-11F8DA94300E}" type="presParOf" srcId="{AB3F21E5-336B-4D0F-AA30-32E216A1AC09}" destId="{2863FA4D-64C3-419F-95AF-93B81A3C4655}" srcOrd="0" destOrd="0" presId="urn:microsoft.com/office/officeart/2005/8/layout/orgChart1"/>
    <dgm:cxn modelId="{08D13C96-AD4E-4669-BA8B-0A47DDCCE8C2}" type="presParOf" srcId="{AB3F21E5-336B-4D0F-AA30-32E216A1AC09}" destId="{270B946E-93C0-4E45-A1E1-4AC03295C61A}" srcOrd="1" destOrd="0" presId="urn:microsoft.com/office/officeart/2005/8/layout/orgChart1"/>
    <dgm:cxn modelId="{852F54EC-3D83-428A-BC95-21C9EAA45B75}" type="presParOf" srcId="{8A55031C-86F9-48B9-AE51-5F4C8CDD722C}" destId="{6363A05C-7185-4553-A839-75D1B424D560}" srcOrd="1" destOrd="0" presId="urn:microsoft.com/office/officeart/2005/8/layout/orgChart1"/>
    <dgm:cxn modelId="{EA5DD83D-4886-4B61-B834-AD605771946B}" type="presParOf" srcId="{8A55031C-86F9-48B9-AE51-5F4C8CDD722C}" destId="{7D4D7605-E9DB-4CA8-814D-12B5B32A706D}" srcOrd="2" destOrd="0" presId="urn:microsoft.com/office/officeart/2005/8/layout/orgChart1"/>
    <dgm:cxn modelId="{A96EF1B6-6FFF-4D54-8F26-D69F092BC7ED}" type="presParOf" srcId="{B7017999-12CD-4B96-BF78-EA7E89C095D0}" destId="{B30E2D5A-FE7B-4F22-B95D-C5E71FB33127}" srcOrd="2" destOrd="0" presId="urn:microsoft.com/office/officeart/2005/8/layout/orgChart1"/>
  </dgm:cxnLst>
  <dgm:bg>
    <a:noFill/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96022F1-C80C-4901-B259-D8060E07A212}">
      <dsp:nvSpPr>
        <dsp:cNvPr id="0" name=""/>
        <dsp:cNvSpPr/>
      </dsp:nvSpPr>
      <dsp:spPr>
        <a:xfrm>
          <a:off x="4362893" y="1075811"/>
          <a:ext cx="3125306" cy="14876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61760"/>
              </a:lnTo>
              <a:lnTo>
                <a:pt x="3125306" y="1261760"/>
              </a:lnTo>
              <a:lnTo>
                <a:pt x="3125306" y="1487680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B355E4-B23F-443B-BEA3-2B1F5B72DF7C}">
      <dsp:nvSpPr>
        <dsp:cNvPr id="0" name=""/>
        <dsp:cNvSpPr/>
      </dsp:nvSpPr>
      <dsp:spPr>
        <a:xfrm>
          <a:off x="4362893" y="1075811"/>
          <a:ext cx="133648" cy="6803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4385"/>
              </a:lnTo>
              <a:lnTo>
                <a:pt x="133648" y="454385"/>
              </a:lnTo>
              <a:lnTo>
                <a:pt x="133648" y="680305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70A965-CB9C-4F70-999E-6CEF8C2D5208}">
      <dsp:nvSpPr>
        <dsp:cNvPr id="0" name=""/>
        <dsp:cNvSpPr/>
      </dsp:nvSpPr>
      <dsp:spPr>
        <a:xfrm>
          <a:off x="1383320" y="1075811"/>
          <a:ext cx="2979572" cy="197546"/>
        </a:xfrm>
        <a:custGeom>
          <a:avLst/>
          <a:gdLst/>
          <a:ahLst/>
          <a:cxnLst/>
          <a:rect l="0" t="0" r="0" b="0"/>
          <a:pathLst>
            <a:path>
              <a:moveTo>
                <a:pt x="2979572" y="0"/>
              </a:moveTo>
              <a:lnTo>
                <a:pt x="0" y="0"/>
              </a:lnTo>
              <a:lnTo>
                <a:pt x="0" y="197546"/>
              </a:lnTo>
            </a:path>
          </a:pathLst>
        </a:custGeom>
        <a:noFill/>
        <a:ln w="25400" cap="flat" cmpd="sng" algn="ctr">
          <a:solidFill>
            <a:schemeClr val="dk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D58321-596A-4F1A-957C-BFC381010095}">
      <dsp:nvSpPr>
        <dsp:cNvPr id="0" name=""/>
        <dsp:cNvSpPr/>
      </dsp:nvSpPr>
      <dsp:spPr>
        <a:xfrm>
          <a:off x="1259242" y="0"/>
          <a:ext cx="6207300" cy="107581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800" kern="1200" dirty="0"/>
            <a:t>PHYSICAL  ENVIRONMENT</a:t>
          </a:r>
        </a:p>
      </dsp:txBody>
      <dsp:txXfrm>
        <a:off x="1259242" y="0"/>
        <a:ext cx="6207300" cy="1075811"/>
      </dsp:txXfrm>
    </dsp:sp>
    <dsp:sp modelId="{F74803A6-F1FD-4961-9120-59AAE3AF2A56}">
      <dsp:nvSpPr>
        <dsp:cNvPr id="0" name=""/>
        <dsp:cNvSpPr/>
      </dsp:nvSpPr>
      <dsp:spPr>
        <a:xfrm>
          <a:off x="0" y="1273357"/>
          <a:ext cx="2766641" cy="152963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LITHOSPHERE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The word  Lithosphere is Derived From a Greek Word </a:t>
          </a:r>
          <a:r>
            <a:rPr lang="en-US" sz="1800" b="0" kern="1200" dirty="0" err="1"/>
            <a:t>Lithos</a:t>
          </a:r>
          <a:r>
            <a:rPr lang="en-US" sz="1800" b="0" kern="1200" dirty="0"/>
            <a:t>, Which Mean 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‘Stone Or Rock’</a:t>
          </a:r>
        </a:p>
      </dsp:txBody>
      <dsp:txXfrm>
        <a:off x="0" y="1273357"/>
        <a:ext cx="2766641" cy="1529631"/>
      </dsp:txXfrm>
    </dsp:sp>
    <dsp:sp modelId="{84A428F6-001A-441E-93AB-D7056E1C349E}">
      <dsp:nvSpPr>
        <dsp:cNvPr id="0" name=""/>
        <dsp:cNvSpPr/>
      </dsp:nvSpPr>
      <dsp:spPr>
        <a:xfrm>
          <a:off x="3172637" y="1756116"/>
          <a:ext cx="2647807" cy="1281871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ATMOSPHERE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The word  Atmosphere is Derived From a Greek Word </a:t>
          </a:r>
          <a:r>
            <a:rPr lang="en-US" sz="1800" b="0" kern="1200" dirty="0" err="1"/>
            <a:t>Atmos</a:t>
          </a:r>
          <a:r>
            <a:rPr lang="en-US" sz="1800" b="0" kern="1200" dirty="0"/>
            <a:t>, Which Mean ‘Vapour</a:t>
          </a:r>
          <a:r>
            <a:rPr lang="en-US" sz="1200" b="0" kern="1200" dirty="0"/>
            <a:t>’.</a:t>
          </a:r>
        </a:p>
      </dsp:txBody>
      <dsp:txXfrm>
        <a:off x="3172637" y="1756116"/>
        <a:ext cx="2647807" cy="1281871"/>
      </dsp:txXfrm>
    </dsp:sp>
    <dsp:sp modelId="{2863FA4D-64C3-419F-95AF-93B81A3C4655}">
      <dsp:nvSpPr>
        <dsp:cNvPr id="0" name=""/>
        <dsp:cNvSpPr/>
      </dsp:nvSpPr>
      <dsp:spPr>
        <a:xfrm>
          <a:off x="6287712" y="2563491"/>
          <a:ext cx="2400973" cy="144807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1" kern="1200" dirty="0"/>
            <a:t>HYDROSPHERE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b="0" kern="1200" dirty="0"/>
            <a:t>The word hydrosphere is Derived From a Greek Word </a:t>
          </a:r>
          <a:r>
            <a:rPr lang="en-US" sz="1800" b="0" kern="1200" dirty="0" err="1"/>
            <a:t>hydo</a:t>
          </a:r>
          <a:r>
            <a:rPr lang="en-US" sz="1800" b="0" kern="1200" dirty="0"/>
            <a:t>, Which Mean ‘water’.</a:t>
          </a:r>
        </a:p>
      </dsp:txBody>
      <dsp:txXfrm>
        <a:off x="6287712" y="2563491"/>
        <a:ext cx="2400973" cy="144807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918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60" r:id="rId1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6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hyperlink" Target="https://www.youtube.com/watch?v=et0DcFhX8Ig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https://en.wikipedia.org/wiki/Gas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en.wikipedia.org/wiki/Ancient_Greek" TargetMode="Externa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en.wikipedia.org/wiki/Gravity" TargetMode="External"/><Relationship Id="rId11" Type="http://schemas.openxmlformats.org/officeDocument/2006/relationships/hyperlink" Target="https://youtu.be/7gzg4myWAEA" TargetMode="External"/><Relationship Id="rId5" Type="http://schemas.openxmlformats.org/officeDocument/2006/relationships/hyperlink" Target="https://en.wikipedia.org/wiki/Solid" TargetMode="External"/><Relationship Id="rId10" Type="http://schemas.openxmlformats.org/officeDocument/2006/relationships/image" Target="../media/image10.png"/><Relationship Id="rId4" Type="http://schemas.openxmlformats.org/officeDocument/2006/relationships/hyperlink" Target="https://en.wikipedia.org/wiki/Planet" TargetMode="External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777640"/>
            <a:ext cx="9144000" cy="136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22675" y="1606350"/>
            <a:ext cx="8763000" cy="19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IN" sz="30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WELCOME TO SOCIAL SCIENCE</a:t>
            </a:r>
            <a:endParaRPr sz="29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874275" y="98375"/>
            <a:ext cx="3176100" cy="12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2222175" y="2571738"/>
            <a:ext cx="4764000" cy="9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SUBJECT : (GEOGRAPHY)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NUMBER: 1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NAME : OUR ENVIRONMENT</a:t>
            </a:r>
            <a:endParaRPr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996615746"/>
              </p:ext>
            </p:extLst>
          </p:nvPr>
        </p:nvGraphicFramePr>
        <p:xfrm>
          <a:off x="163033" y="333153"/>
          <a:ext cx="8725786" cy="43593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 descr="C:\Users\ACER\Desktop\pics\7_geography_5_1.png"/>
          <p:cNvPicPr>
            <a:picLocks noGrp="1" noChangeAspect="1" noChangeArrowheads="1"/>
          </p:cNvPicPr>
          <p:nvPr>
            <p:ph idx="1"/>
          </p:nvPr>
        </p:nvPicPr>
        <p:blipFill>
          <a:blip r:embed="rId7"/>
          <a:srcRect/>
          <a:stretch>
            <a:fillRect/>
          </a:stretch>
        </p:blipFill>
        <p:spPr bwMode="auto">
          <a:xfrm>
            <a:off x="7927507" y="2169927"/>
            <a:ext cx="1033097" cy="685800"/>
          </a:xfrm>
          <a:prstGeom prst="rect">
            <a:avLst/>
          </a:prstGeom>
          <a:noFill/>
        </p:spPr>
      </p:pic>
      <p:pic>
        <p:nvPicPr>
          <p:cNvPr id="6" name="Picture 3" descr="C:\Users\ACER\Desktop\pics\download (1).pn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172393" y="3574293"/>
            <a:ext cx="1028700" cy="692907"/>
          </a:xfrm>
          <a:prstGeom prst="rect">
            <a:avLst/>
          </a:prstGeom>
          <a:noFill/>
        </p:spPr>
      </p:pic>
      <p:pic>
        <p:nvPicPr>
          <p:cNvPr id="7" name="Picture 4" descr="C:\Users\ACER\Desktop\pics\is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95690" y="3315101"/>
            <a:ext cx="1124133" cy="801069"/>
          </a:xfrm>
          <a:prstGeom prst="rect">
            <a:avLst/>
          </a:prstGeom>
          <a:noFill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0B5A98A4-A39D-4651-84B3-4106577F571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23009" y="4443956"/>
            <a:ext cx="1237595" cy="6157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8896293-AB01-4533-96F6-8BDE0872D7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696" y="3688312"/>
            <a:ext cx="1968907" cy="13102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1003" y="405810"/>
            <a:ext cx="7932774" cy="32825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100" b="1" dirty="0">
                <a:solidFill>
                  <a:srgbClr val="FF0000"/>
                </a:solidFill>
                <a:latin typeface="Calibri" pitchFamily="34" charset="0"/>
                <a:ea typeface="Roboto"/>
                <a:cs typeface="Roboto"/>
              </a:rPr>
              <a:t>Physical environment</a:t>
            </a:r>
            <a:r>
              <a:rPr lang="en-US" sz="2100" b="1" dirty="0">
                <a:latin typeface="Calibri" pitchFamily="34" charset="0"/>
                <a:ea typeface="Roboto"/>
                <a:cs typeface="Roboto"/>
              </a:rPr>
              <a:t>:-</a:t>
            </a:r>
            <a:r>
              <a:rPr lang="en-US" sz="1050" dirty="0">
                <a:latin typeface="Calibri" pitchFamily="34" charset="0"/>
                <a:ea typeface="Roboto"/>
                <a:cs typeface="Roboto"/>
              </a:rPr>
              <a:t> 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The</a:t>
            </a:r>
            <a:r>
              <a:rPr lang="en-US" sz="1050" dirty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physical environment</a:t>
            </a:r>
            <a:r>
              <a:rPr lang="en-US" sz="1050" dirty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includes land, air, water, plants and animals, buildings and other infrastructure, and all of the natural resources that provide our basic needs and opportunities for social and economic .development.</a:t>
            </a:r>
            <a:endParaRPr lang="en-US" sz="75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2400" b="1" dirty="0">
                <a:solidFill>
                  <a:srgbClr val="FF0000"/>
                </a:solidFill>
                <a:latin typeface="Calibri" pitchFamily="34" charset="0"/>
                <a:ea typeface="Roboto"/>
                <a:cs typeface="Roboto"/>
              </a:rPr>
              <a:t>Lithosphere</a:t>
            </a:r>
            <a:r>
              <a:rPr lang="en-US" sz="2100" b="1" dirty="0">
                <a:solidFill>
                  <a:srgbClr val="FF0000"/>
                </a:solidFill>
                <a:latin typeface="Calibri" pitchFamily="34" charset="0"/>
                <a:ea typeface="Roboto"/>
                <a:cs typeface="Roboto"/>
              </a:rPr>
              <a:t>-</a:t>
            </a:r>
            <a:r>
              <a:rPr lang="en-US" sz="1050" b="1" dirty="0">
                <a:latin typeface="Calibri" pitchFamily="34" charset="0"/>
                <a:ea typeface="Roboto"/>
                <a:cs typeface="Roboto"/>
              </a:rPr>
              <a:t> 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The</a:t>
            </a:r>
            <a:r>
              <a:rPr lang="en-US" sz="1050" dirty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lithosphere</a:t>
            </a:r>
            <a:r>
              <a:rPr lang="en-US" sz="1050" dirty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is the solid, outer part of the Earth. The</a:t>
            </a:r>
            <a:r>
              <a:rPr lang="en-US" sz="1050" dirty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lithosphere</a:t>
            </a:r>
            <a:r>
              <a:rPr lang="en-US" sz="1050" dirty="0"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includes the brittle upper portion of the mantle and the crust, the outermost layers of Earth's structure.</a:t>
            </a:r>
            <a:endParaRPr lang="en-US" sz="75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050" b="1" dirty="0">
                <a:latin typeface="Helvetica"/>
                <a:ea typeface="Times New Roman" pitchFamily="18" charset="0"/>
                <a:cs typeface="Times New Roman" pitchFamily="18" charset="0"/>
              </a:rPr>
              <a:t>Need of Humans for lithosphere</a:t>
            </a:r>
            <a:endParaRPr lang="en-US" sz="75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It provides living organisms a base to live on. It holds water in it's place and provides suitable environment to living organisms. It enables to create different habitats for organisms to survive. </a:t>
            </a:r>
            <a:endParaRPr lang="en-US" sz="75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It also fulfill the requirements of human beings like settlements.</a:t>
            </a:r>
            <a:endParaRPr lang="en-US" sz="75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Soil for agriculture.</a:t>
            </a:r>
            <a:endParaRPr lang="en-US" sz="750" dirty="0">
              <a:latin typeface="Arial" pitchFamily="34" charset="0"/>
              <a:cs typeface="Arial" pitchFamily="34" charset="0"/>
            </a:endParaRPr>
          </a:p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1050" dirty="0">
                <a:latin typeface="Helvetica"/>
                <a:ea typeface="Times New Roman" pitchFamily="18" charset="0"/>
                <a:cs typeface="Times New Roman" pitchFamily="18" charset="0"/>
              </a:rPr>
              <a:t>Industries get raw materials like minerals.</a:t>
            </a:r>
            <a:endParaRPr lang="en-US" sz="1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3FE4B53-4C27-4166-A6DC-9D22254A04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4979" y="4220266"/>
            <a:ext cx="1237595" cy="615749"/>
          </a:xfrm>
          <a:prstGeom prst="rect">
            <a:avLst/>
          </a:prstGeom>
        </p:spPr>
      </p:pic>
      <p:sp>
        <p:nvSpPr>
          <p:cNvPr id="7" name="Arrow: Striped Right 6">
            <a:extLst>
              <a:ext uri="{FF2B5EF4-FFF2-40B4-BE49-F238E27FC236}">
                <a16:creationId xmlns:a16="http://schemas.microsoft.com/office/drawing/2014/main" id="{390C2DD4-0B61-4F87-9032-7D1A2108FBC8}"/>
              </a:ext>
            </a:extLst>
          </p:cNvPr>
          <p:cNvSpPr/>
          <p:nvPr/>
        </p:nvSpPr>
        <p:spPr>
          <a:xfrm>
            <a:off x="2091603" y="4409811"/>
            <a:ext cx="852714" cy="174995"/>
          </a:xfrm>
          <a:prstGeom prst="stripedRightArrow">
            <a:avLst/>
          </a:prstGeom>
          <a:solidFill>
            <a:srgbClr val="FF0000"/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 dirty="0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7A8D34-30C4-4D68-AEE5-D4EF3B86AD82}"/>
              </a:ext>
            </a:extLst>
          </p:cNvPr>
          <p:cNvSpPr txBox="1"/>
          <p:nvPr/>
        </p:nvSpPr>
        <p:spPr>
          <a:xfrm>
            <a:off x="3138040" y="4343419"/>
            <a:ext cx="457200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linkClick r:id="rId4"/>
              </a:rPr>
              <a:t>https://www.youtube.com/watch?v=et0DcFhX8Ig</a:t>
            </a:r>
            <a:endParaRPr lang="en-IN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106325" y="157403"/>
            <a:ext cx="5174511" cy="416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pPr defTabSz="685800" fontAlgn="base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Times New Roman" pitchFamily="18" charset="0"/>
                <a:cs typeface="Calibri" panose="020F0502020204030204" pitchFamily="34" charset="0"/>
              </a:rPr>
              <a:t>Atmosphere</a:t>
            </a:r>
            <a:r>
              <a:rPr lang="en-US" sz="24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:-</a:t>
            </a:r>
            <a:r>
              <a:rPr lang="en-US" sz="1800" dirty="0"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An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atmosphere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(from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  <a:hlinkClick r:id="rId2" tooltip="Ancient Greek"/>
              </a:rPr>
              <a:t>Ancient Greek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(atoms), meaning 'vapour', and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(sphaira), meaning 'ball' or 'sphere. A layer or a set of layers of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  <a:hlinkClick r:id="rId3" tooltip="Gas"/>
              </a:rPr>
              <a:t>gases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surrounding a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  <a:hlinkClick r:id="rId4" tooltip="Planet"/>
              </a:rPr>
              <a:t>planet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or other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  <a:hlinkClick r:id="rId5" tooltip="Solid"/>
              </a:rPr>
              <a:t>material body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, that is held in place by the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  <a:hlinkClick r:id="rId6" tooltip="Gravity"/>
              </a:rPr>
              <a:t>gravity</a:t>
            </a:r>
            <a:r>
              <a:rPr lang="en-US" sz="1800" dirty="0"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of that body.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ClrTx/>
            </a:pPr>
            <a:endParaRPr lang="en-US" sz="1800" dirty="0">
              <a:latin typeface="Helvetica"/>
              <a:ea typeface="Times New Roman" pitchFamily="18" charset="0"/>
              <a:cs typeface="Times New Roman" pitchFamily="18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</a:pPr>
            <a:r>
              <a:rPr lang="en-US" sz="1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The atmosphere is useful to human</a:t>
            </a:r>
            <a:r>
              <a:rPr lang="en-US" sz="1800" b="1" dirty="0">
                <a:solidFill>
                  <a:schemeClr val="tx1"/>
                </a:solidFill>
                <a:latin typeface="Calibri"/>
                <a:ea typeface="Times New Roman" pitchFamily="18" charset="0"/>
                <a:cs typeface="Arial" pitchFamily="34" charset="0"/>
              </a:rPr>
              <a:t>’</a:t>
            </a:r>
            <a:r>
              <a:rPr lang="en-US" sz="1800" b="1" dirty="0">
                <a:solidFill>
                  <a:schemeClr val="tx1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s different ways.</a:t>
            </a:r>
            <a:endParaRPr lang="en-US" sz="1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It provides the life giving gas oxygen. </a:t>
            </a:r>
            <a:endParaRPr 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It act as a blankets Keep the Earth warm by trapping  the heat that radiates from the earth.</a:t>
            </a:r>
            <a:endParaRPr lang="en-US" sz="8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defTabSz="685800" eaLnBrk="0" fontAlgn="base" hangingPunct="0">
              <a:spcBef>
                <a:spcPct val="0"/>
              </a:spcBef>
              <a:spcAft>
                <a:spcPct val="0"/>
              </a:spcAft>
              <a:buClrTx/>
              <a:buFontTx/>
              <a:buChar char="•"/>
            </a:pPr>
            <a:r>
              <a:rPr lang="en-US" sz="1800" dirty="0">
                <a:latin typeface="Helvetica"/>
                <a:ea typeface="Times New Roman" pitchFamily="18" charset="0"/>
                <a:cs typeface="Times New Roman" pitchFamily="18" charset="0"/>
              </a:rPr>
              <a:t>It protects us from harmful UV rays which comes from sun.</a:t>
            </a:r>
          </a:p>
          <a:p>
            <a:pPr defTabSz="685800" fontAlgn="base">
              <a:spcBef>
                <a:spcPct val="0"/>
              </a:spcBef>
              <a:spcAft>
                <a:spcPct val="0"/>
              </a:spcAft>
              <a:buClrTx/>
            </a:pPr>
            <a:endParaRPr lang="en-US" sz="825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3" descr="C:\Users\ACER\Desktop\pics\download (1)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65358" y="391632"/>
            <a:ext cx="2456149" cy="1654402"/>
          </a:xfrm>
          <a:prstGeom prst="rect">
            <a:avLst/>
          </a:prstGeom>
          <a:noFill/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9DA750DD-9B09-4DB9-BE32-74DE8E0A280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60421" y="4329066"/>
            <a:ext cx="1237595" cy="6157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E8AC56F-0A0E-4E52-B4CB-42F25FEC82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33307" y="3791360"/>
            <a:ext cx="1969179" cy="13107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98F6AC3-EAD2-4534-8E3E-AAB89AC27E4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407663" y="4475255"/>
            <a:ext cx="883997" cy="237765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4C39F20-C81F-40B0-BA90-FFDF4208C370}"/>
              </a:ext>
            </a:extLst>
          </p:cNvPr>
          <p:cNvSpPr txBox="1"/>
          <p:nvPr/>
        </p:nvSpPr>
        <p:spPr>
          <a:xfrm>
            <a:off x="4396837" y="4475255"/>
            <a:ext cx="297507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linkClick r:id="rId11"/>
              </a:rPr>
              <a:t>https://youtu.be/7gzg4myWAEA</a:t>
            </a:r>
            <a:endParaRPr lang="en-IN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9A62F96-A596-4F6E-92B8-A30200EC25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4705" y="4390600"/>
            <a:ext cx="1237595" cy="6157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1002A3-4C14-4115-B20F-0AC01962F7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3047" y="232919"/>
            <a:ext cx="2619375" cy="174307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741572B-D768-4B62-B209-4376DC9D16DB}"/>
              </a:ext>
            </a:extLst>
          </p:cNvPr>
          <p:cNvSpPr txBox="1"/>
          <p:nvPr/>
        </p:nvSpPr>
        <p:spPr>
          <a:xfrm>
            <a:off x="850604" y="2428843"/>
            <a:ext cx="7705061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1.	Explain the role and importance of lithosphere in natural Environment?</a:t>
            </a:r>
          </a:p>
          <a:p>
            <a:r>
              <a:rPr lang="en-US" dirty="0"/>
              <a:t>2.	What would happen if suddenly the circulation of water cycle stops?</a:t>
            </a:r>
          </a:p>
          <a:p>
            <a:r>
              <a:rPr lang="en-US" dirty="0"/>
              <a:t>3.	Explain the essence of hydrosphere for living organisms. </a:t>
            </a:r>
          </a:p>
        </p:txBody>
      </p:sp>
    </p:spTree>
    <p:extLst>
      <p:ext uri="{BB962C8B-B14F-4D97-AF65-F5344CB8AC3E}">
        <p14:creationId xmlns:p14="http://schemas.microsoft.com/office/powerpoint/2010/main" val="11105846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4378875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7435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479</TotalTime>
  <Words>378</Words>
  <Application>Microsoft Office PowerPoint</Application>
  <PresentationFormat>On-screen Show (16:9)</PresentationFormat>
  <Paragraphs>32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Helvetica</vt:lpstr>
      <vt:lpstr>Simple Light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Sanghamitra Mishra</cp:lastModifiedBy>
  <cp:revision>20</cp:revision>
  <dcterms:modified xsi:type="dcterms:W3CDTF">2021-04-28T16:29:17Z</dcterms:modified>
</cp:coreProperties>
</file>